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DM Sans" pitchFamily="2" charset="-18"/>
      <p:regular r:id="rId18"/>
      <p:bold r:id="rId19"/>
    </p:embeddedFont>
    <p:embeddedFont>
      <p:font typeface="DM Sans Bold" charset="-18"/>
      <p:regular r:id="rId20"/>
    </p:embeddedFont>
    <p:embeddedFont>
      <p:font typeface="More Sugar" panose="020B0604020202020204" charset="0"/>
      <p:regular r:id="rId21"/>
    </p:embeddedFont>
    <p:embeddedFont>
      <p:font typeface="Peckish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1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r9x/Gat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239356" y="3806164"/>
            <a:ext cx="17809288" cy="299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30"/>
              </a:lnSpc>
            </a:pPr>
            <a:r>
              <a:rPr lang="en-US" sz="28926" spc="-1243">
                <a:solidFill>
                  <a:srgbClr val="FFFFFF"/>
                </a:solidFill>
                <a:latin typeface="Peckish"/>
              </a:rPr>
              <a:t>modelGate</a:t>
            </a:r>
          </a:p>
          <a:p>
            <a:pPr algn="ctr">
              <a:lnSpc>
                <a:spcPts val="2430"/>
              </a:lnSpc>
            </a:pPr>
            <a:r>
              <a:rPr lang="en-US" sz="3000" spc="-129">
                <a:solidFill>
                  <a:srgbClr val="FFFFFF"/>
                </a:solidFill>
                <a:latin typeface="DM Sans"/>
              </a:rPr>
              <a:t>JIŘÍ RYBA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681926" y="7501498"/>
            <a:ext cx="2695008" cy="2156007"/>
          </a:xfrm>
          <a:custGeom>
            <a:avLst/>
            <a:gdLst/>
            <a:ahLst/>
            <a:cxnLst/>
            <a:rect l="l" t="t" r="r" b="b"/>
            <a:pathLst>
              <a:path w="2695008" h="2156007">
                <a:moveTo>
                  <a:pt x="0" y="0"/>
                </a:moveTo>
                <a:lnTo>
                  <a:pt x="2695008" y="0"/>
                </a:lnTo>
                <a:lnTo>
                  <a:pt x="2695008" y="2156007"/>
                </a:lnTo>
                <a:lnTo>
                  <a:pt x="0" y="2156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3538859" y="7507270"/>
            <a:ext cx="1572338" cy="2156007"/>
          </a:xfrm>
          <a:custGeom>
            <a:avLst/>
            <a:gdLst/>
            <a:ahLst/>
            <a:cxnLst/>
            <a:rect l="l" t="t" r="r" b="b"/>
            <a:pathLst>
              <a:path w="1572338" h="2156007">
                <a:moveTo>
                  <a:pt x="0" y="0"/>
                </a:moveTo>
                <a:lnTo>
                  <a:pt x="1572338" y="0"/>
                </a:lnTo>
                <a:lnTo>
                  <a:pt x="1572338" y="2156006"/>
                </a:lnTo>
                <a:lnTo>
                  <a:pt x="0" y="2156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06" r="-23475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Freeform 5"/>
          <p:cNvSpPr/>
          <p:nvPr/>
        </p:nvSpPr>
        <p:spPr>
          <a:xfrm>
            <a:off x="7039402" y="7501498"/>
            <a:ext cx="2346076" cy="2156007"/>
          </a:xfrm>
          <a:custGeom>
            <a:avLst/>
            <a:gdLst/>
            <a:ahLst/>
            <a:cxnLst/>
            <a:rect l="l" t="t" r="r" b="b"/>
            <a:pathLst>
              <a:path w="2346076" h="2156007">
                <a:moveTo>
                  <a:pt x="0" y="0"/>
                </a:moveTo>
                <a:lnTo>
                  <a:pt x="2346076" y="0"/>
                </a:lnTo>
                <a:lnTo>
                  <a:pt x="2346076" y="2156007"/>
                </a:lnTo>
                <a:lnTo>
                  <a:pt x="0" y="2156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19" t="-5289" b="-5289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>
            <a:off x="15838744" y="7524136"/>
            <a:ext cx="1767330" cy="2156007"/>
          </a:xfrm>
          <a:custGeom>
            <a:avLst/>
            <a:gdLst/>
            <a:ahLst/>
            <a:cxnLst/>
            <a:rect l="l" t="t" r="r" b="b"/>
            <a:pathLst>
              <a:path w="1767330" h="2156007">
                <a:moveTo>
                  <a:pt x="0" y="0"/>
                </a:moveTo>
                <a:lnTo>
                  <a:pt x="1767330" y="0"/>
                </a:lnTo>
                <a:lnTo>
                  <a:pt x="1767330" y="2156007"/>
                </a:lnTo>
                <a:lnTo>
                  <a:pt x="0" y="2156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690" r="-29966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Freeform 7"/>
          <p:cNvSpPr/>
          <p:nvPr/>
        </p:nvSpPr>
        <p:spPr>
          <a:xfrm>
            <a:off x="11843601" y="7507270"/>
            <a:ext cx="1572337" cy="2150235"/>
          </a:xfrm>
          <a:custGeom>
            <a:avLst/>
            <a:gdLst/>
            <a:ahLst/>
            <a:cxnLst/>
            <a:rect l="l" t="t" r="r" b="b"/>
            <a:pathLst>
              <a:path w="1572337" h="2150235">
                <a:moveTo>
                  <a:pt x="0" y="0"/>
                </a:moveTo>
                <a:lnTo>
                  <a:pt x="1572336" y="0"/>
                </a:lnTo>
                <a:lnTo>
                  <a:pt x="1572336" y="2150235"/>
                </a:lnTo>
                <a:lnTo>
                  <a:pt x="0" y="21502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434" r="-22454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8" name="Freeform 8"/>
          <p:cNvSpPr/>
          <p:nvPr/>
        </p:nvSpPr>
        <p:spPr>
          <a:xfrm>
            <a:off x="9547403" y="7495727"/>
            <a:ext cx="2134273" cy="2156007"/>
          </a:xfrm>
          <a:custGeom>
            <a:avLst/>
            <a:gdLst/>
            <a:ahLst/>
            <a:cxnLst/>
            <a:rect l="l" t="t" r="r" b="b"/>
            <a:pathLst>
              <a:path w="2134273" h="2156007">
                <a:moveTo>
                  <a:pt x="0" y="0"/>
                </a:moveTo>
                <a:lnTo>
                  <a:pt x="2134273" y="0"/>
                </a:lnTo>
                <a:lnTo>
                  <a:pt x="2134273" y="2156007"/>
                </a:lnTo>
                <a:lnTo>
                  <a:pt x="0" y="2156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9" name="Freeform 9"/>
          <p:cNvSpPr/>
          <p:nvPr/>
        </p:nvSpPr>
        <p:spPr>
          <a:xfrm>
            <a:off x="13577862" y="7489955"/>
            <a:ext cx="2098956" cy="2161778"/>
          </a:xfrm>
          <a:custGeom>
            <a:avLst/>
            <a:gdLst/>
            <a:ahLst/>
            <a:cxnLst/>
            <a:rect l="l" t="t" r="r" b="b"/>
            <a:pathLst>
              <a:path w="2098956" h="2161778">
                <a:moveTo>
                  <a:pt x="0" y="0"/>
                </a:moveTo>
                <a:lnTo>
                  <a:pt x="2098957" y="0"/>
                </a:lnTo>
                <a:lnTo>
                  <a:pt x="2098957" y="2161779"/>
                </a:lnTo>
                <a:lnTo>
                  <a:pt x="0" y="21617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624" r="-12233" b="-17345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0" name="Freeform 10"/>
          <p:cNvSpPr/>
          <p:nvPr/>
        </p:nvSpPr>
        <p:spPr>
          <a:xfrm>
            <a:off x="5273122" y="7524136"/>
            <a:ext cx="1604355" cy="2139140"/>
          </a:xfrm>
          <a:custGeom>
            <a:avLst/>
            <a:gdLst/>
            <a:ahLst/>
            <a:cxnLst/>
            <a:rect l="l" t="t" r="r" b="b"/>
            <a:pathLst>
              <a:path w="1604355" h="2139140">
                <a:moveTo>
                  <a:pt x="0" y="0"/>
                </a:moveTo>
                <a:lnTo>
                  <a:pt x="1604355" y="0"/>
                </a:lnTo>
                <a:lnTo>
                  <a:pt x="1604355" y="2139140"/>
                </a:lnTo>
                <a:lnTo>
                  <a:pt x="0" y="2139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11" name="TextBox 11"/>
          <p:cNvSpPr txBox="1"/>
          <p:nvPr/>
        </p:nvSpPr>
        <p:spPr>
          <a:xfrm>
            <a:off x="4164360" y="1000125"/>
            <a:ext cx="9959280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Jak jsem to udělal?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8198" y="3803015"/>
            <a:ext cx="7111603" cy="265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Arduino Nano</a:t>
            </a:r>
          </a:p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Hardware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3360688" y="5987629"/>
            <a:ext cx="4746983" cy="3270671"/>
          </a:xfrm>
          <a:custGeom>
            <a:avLst/>
            <a:gdLst/>
            <a:ahLst/>
            <a:cxnLst/>
            <a:rect l="l" t="t" r="r" b="b"/>
            <a:pathLst>
              <a:path w="4746983" h="3270671">
                <a:moveTo>
                  <a:pt x="0" y="0"/>
                </a:moveTo>
                <a:lnTo>
                  <a:pt x="4746983" y="0"/>
                </a:lnTo>
                <a:lnTo>
                  <a:pt x="4746983" y="3270671"/>
                </a:lnTo>
                <a:lnTo>
                  <a:pt x="0" y="32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9901646" y="5987629"/>
            <a:ext cx="5025666" cy="3270671"/>
          </a:xfrm>
          <a:custGeom>
            <a:avLst/>
            <a:gdLst/>
            <a:ahLst/>
            <a:cxnLst/>
            <a:rect l="l" t="t" r="r" b="b"/>
            <a:pathLst>
              <a:path w="5025666" h="3270671">
                <a:moveTo>
                  <a:pt x="0" y="0"/>
                </a:moveTo>
                <a:lnTo>
                  <a:pt x="5025666" y="0"/>
                </a:lnTo>
                <a:lnTo>
                  <a:pt x="5025666" y="3270671"/>
                </a:lnTo>
                <a:lnTo>
                  <a:pt x="0" y="327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TextBox 5"/>
          <p:cNvSpPr txBox="1"/>
          <p:nvPr/>
        </p:nvSpPr>
        <p:spPr>
          <a:xfrm>
            <a:off x="4164360" y="1000125"/>
            <a:ext cx="9959280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Jak jsem to udělal?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60688" y="4469765"/>
            <a:ext cx="11566624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Arduino &amp; Arduino IDE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6215277" y="3337749"/>
            <a:ext cx="11556708" cy="6706823"/>
          </a:xfrm>
          <a:custGeom>
            <a:avLst/>
            <a:gdLst/>
            <a:ahLst/>
            <a:cxnLst/>
            <a:rect l="l" t="t" r="r" b="b"/>
            <a:pathLst>
              <a:path w="11556708" h="6706823">
                <a:moveTo>
                  <a:pt x="0" y="0"/>
                </a:moveTo>
                <a:lnTo>
                  <a:pt x="11556708" y="0"/>
                </a:lnTo>
                <a:lnTo>
                  <a:pt x="11556708" y="6706823"/>
                </a:lnTo>
                <a:lnTo>
                  <a:pt x="0" y="6706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341532" y="379130"/>
            <a:ext cx="5614714" cy="9665442"/>
          </a:xfrm>
          <a:custGeom>
            <a:avLst/>
            <a:gdLst/>
            <a:ahLst/>
            <a:cxnLst/>
            <a:rect l="l" t="t" r="r" b="b"/>
            <a:pathLst>
              <a:path w="5614714" h="9665442">
                <a:moveTo>
                  <a:pt x="0" y="0"/>
                </a:moveTo>
                <a:lnTo>
                  <a:pt x="5614714" y="0"/>
                </a:lnTo>
                <a:lnTo>
                  <a:pt x="5614714" y="9665442"/>
                </a:lnTo>
                <a:lnTo>
                  <a:pt x="0" y="9665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TextBox 5"/>
          <p:cNvSpPr txBox="1"/>
          <p:nvPr/>
        </p:nvSpPr>
        <p:spPr>
          <a:xfrm>
            <a:off x="8119542" y="1000125"/>
            <a:ext cx="2048917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Kód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2415608" y="2319019"/>
            <a:ext cx="13456784" cy="7186598"/>
          </a:xfrm>
          <a:custGeom>
            <a:avLst/>
            <a:gdLst/>
            <a:ahLst/>
            <a:cxnLst/>
            <a:rect l="l" t="t" r="r" b="b"/>
            <a:pathLst>
              <a:path w="13456784" h="7186598">
                <a:moveTo>
                  <a:pt x="0" y="0"/>
                </a:moveTo>
                <a:lnTo>
                  <a:pt x="13456784" y="0"/>
                </a:lnTo>
                <a:lnTo>
                  <a:pt x="13456784" y="7186598"/>
                </a:lnTo>
                <a:lnTo>
                  <a:pt x="0" y="7186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8119542" y="1000125"/>
            <a:ext cx="2048917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Kód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468969" y="2319019"/>
            <a:ext cx="8151195" cy="4257747"/>
          </a:xfrm>
          <a:custGeom>
            <a:avLst/>
            <a:gdLst/>
            <a:ahLst/>
            <a:cxnLst/>
            <a:rect l="l" t="t" r="r" b="b"/>
            <a:pathLst>
              <a:path w="8151195" h="4257747">
                <a:moveTo>
                  <a:pt x="0" y="0"/>
                </a:moveTo>
                <a:lnTo>
                  <a:pt x="8151196" y="0"/>
                </a:lnTo>
                <a:lnTo>
                  <a:pt x="8151196" y="4257748"/>
                </a:lnTo>
                <a:lnTo>
                  <a:pt x="0" y="4257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7691738" y="5247854"/>
            <a:ext cx="10239631" cy="4591580"/>
          </a:xfrm>
          <a:custGeom>
            <a:avLst/>
            <a:gdLst/>
            <a:ahLst/>
            <a:cxnLst/>
            <a:rect l="l" t="t" r="r" b="b"/>
            <a:pathLst>
              <a:path w="10239631" h="4591580">
                <a:moveTo>
                  <a:pt x="0" y="0"/>
                </a:moveTo>
                <a:lnTo>
                  <a:pt x="10239630" y="0"/>
                </a:lnTo>
                <a:lnTo>
                  <a:pt x="10239630" y="4591581"/>
                </a:lnTo>
                <a:lnTo>
                  <a:pt x="0" y="4591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TextBox 5"/>
          <p:cNvSpPr txBox="1"/>
          <p:nvPr/>
        </p:nvSpPr>
        <p:spPr>
          <a:xfrm>
            <a:off x="8119542" y="1000125"/>
            <a:ext cx="2048917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Kód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7435714" y="2699355"/>
            <a:ext cx="9648420" cy="7236315"/>
          </a:xfrm>
          <a:custGeom>
            <a:avLst/>
            <a:gdLst/>
            <a:ahLst/>
            <a:cxnLst/>
            <a:rect l="l" t="t" r="r" b="b"/>
            <a:pathLst>
              <a:path w="9648420" h="7236315">
                <a:moveTo>
                  <a:pt x="0" y="0"/>
                </a:moveTo>
                <a:lnTo>
                  <a:pt x="9648420" y="0"/>
                </a:lnTo>
                <a:lnTo>
                  <a:pt x="9648420" y="7236315"/>
                </a:lnTo>
                <a:lnTo>
                  <a:pt x="0" y="723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6717283" y="1000125"/>
            <a:ext cx="4853434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Výsledek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1455" y="2775912"/>
            <a:ext cx="6444219" cy="665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plně funkční posuvná brána na elektrický pohon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1162246" y="3715491"/>
            <a:ext cx="15963509" cy="17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1"/>
              </a:lnSpc>
            </a:pPr>
            <a:r>
              <a:rPr lang="en-US" sz="13679" spc="-588">
                <a:solidFill>
                  <a:srgbClr val="FFFFFF"/>
                </a:solidFill>
                <a:latin typeface="Peckish"/>
              </a:rPr>
              <a:t>Děkuji za pozornost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9356" y="9002627"/>
            <a:ext cx="17809288" cy="114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9900" spc="-425">
                <a:solidFill>
                  <a:srgbClr val="FFFFFF"/>
                </a:solidFill>
                <a:latin typeface="More Sugar"/>
              </a:rPr>
              <a:t>#cojsemchteldokazatjsemdokazal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TextBox 3"/>
          <p:cNvSpPr txBox="1"/>
          <p:nvPr/>
        </p:nvSpPr>
        <p:spPr>
          <a:xfrm>
            <a:off x="239356" y="4377706"/>
            <a:ext cx="17809288" cy="114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9999" spc="-429" dirty="0">
                <a:solidFill>
                  <a:schemeClr val="bg1"/>
                </a:solidFill>
                <a:latin typeface="DM Sans"/>
                <a:hlinkClick r:id="rId3" tooltip="https://github.com/Jur9x/Ga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github.com/Jur9x/Gate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89955" y="567747"/>
            <a:ext cx="16269345" cy="9151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grpSp>
        <p:nvGrpSpPr>
          <p:cNvPr id="3" name="Group 3"/>
          <p:cNvGrpSpPr/>
          <p:nvPr/>
        </p:nvGrpSpPr>
        <p:grpSpPr>
          <a:xfrm>
            <a:off x="4164360" y="3036572"/>
            <a:ext cx="9959280" cy="4213856"/>
            <a:chOff x="0" y="0"/>
            <a:chExt cx="13279041" cy="5618474"/>
          </a:xfrm>
        </p:grpSpPr>
        <p:sp>
          <p:nvSpPr>
            <p:cNvPr id="4" name="TextBox 4"/>
            <p:cNvSpPr txBox="1"/>
            <p:nvPr/>
          </p:nvSpPr>
          <p:spPr>
            <a:xfrm>
              <a:off x="4351734" y="-28575"/>
              <a:ext cx="4575572" cy="1749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4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FFFFFF"/>
                  </a:solidFill>
                  <a:latin typeface="DM Sans Bold"/>
                </a:rPr>
                <a:t>Nápad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20451"/>
              <a:ext cx="13279041" cy="1748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4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FFFFFF"/>
                  </a:solidFill>
                  <a:latin typeface="DM Sans Bold"/>
                </a:rPr>
                <a:t>Jak jsem to udělal?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03898" y="3869475"/>
              <a:ext cx="6471245" cy="1748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4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FFFFFF"/>
                  </a:solidFill>
                  <a:latin typeface="DM Sans Bold"/>
                </a:rPr>
                <a:t>Výsledek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1708606" y="3150814"/>
            <a:ext cx="14870789" cy="3985371"/>
          </a:xfrm>
          <a:custGeom>
            <a:avLst/>
            <a:gdLst/>
            <a:ahLst/>
            <a:cxnLst/>
            <a:rect l="l" t="t" r="r" b="b"/>
            <a:pathLst>
              <a:path w="14870789" h="3985371">
                <a:moveTo>
                  <a:pt x="0" y="0"/>
                </a:moveTo>
                <a:lnTo>
                  <a:pt x="14870788" y="0"/>
                </a:lnTo>
                <a:lnTo>
                  <a:pt x="14870788" y="3985372"/>
                </a:lnTo>
                <a:lnTo>
                  <a:pt x="0" y="3985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7428161" y="1000125"/>
            <a:ext cx="3431679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Nápad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8958021" y="7789759"/>
            <a:ext cx="2431818" cy="2153097"/>
          </a:xfrm>
          <a:custGeom>
            <a:avLst/>
            <a:gdLst/>
            <a:ahLst/>
            <a:cxnLst/>
            <a:rect l="l" t="t" r="r" b="b"/>
            <a:pathLst>
              <a:path w="2431818" h="2153097">
                <a:moveTo>
                  <a:pt x="0" y="0"/>
                </a:moveTo>
                <a:lnTo>
                  <a:pt x="2431818" y="0"/>
                </a:lnTo>
                <a:lnTo>
                  <a:pt x="2431818" y="2153098"/>
                </a:lnTo>
                <a:lnTo>
                  <a:pt x="0" y="2153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18" r="-15178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3309894" y="7789759"/>
            <a:ext cx="2640436" cy="2153097"/>
          </a:xfrm>
          <a:custGeom>
            <a:avLst/>
            <a:gdLst/>
            <a:ahLst/>
            <a:cxnLst/>
            <a:rect l="l" t="t" r="r" b="b"/>
            <a:pathLst>
              <a:path w="2640436" h="2153097">
                <a:moveTo>
                  <a:pt x="0" y="0"/>
                </a:moveTo>
                <a:lnTo>
                  <a:pt x="2640436" y="0"/>
                </a:lnTo>
                <a:lnTo>
                  <a:pt x="2640436" y="2153098"/>
                </a:lnTo>
                <a:lnTo>
                  <a:pt x="0" y="2153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7" r="-20847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Freeform 5"/>
          <p:cNvSpPr/>
          <p:nvPr/>
        </p:nvSpPr>
        <p:spPr>
          <a:xfrm>
            <a:off x="6083680" y="7789759"/>
            <a:ext cx="2740991" cy="2153097"/>
          </a:xfrm>
          <a:custGeom>
            <a:avLst/>
            <a:gdLst/>
            <a:ahLst/>
            <a:cxnLst/>
            <a:rect l="l" t="t" r="r" b="b"/>
            <a:pathLst>
              <a:path w="2740991" h="2153097">
                <a:moveTo>
                  <a:pt x="0" y="0"/>
                </a:moveTo>
                <a:lnTo>
                  <a:pt x="2740991" y="0"/>
                </a:lnTo>
                <a:lnTo>
                  <a:pt x="2740991" y="2153098"/>
                </a:lnTo>
                <a:lnTo>
                  <a:pt x="0" y="2153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25" r="-31616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6" name="Freeform 6"/>
          <p:cNvSpPr/>
          <p:nvPr/>
        </p:nvSpPr>
        <p:spPr>
          <a:xfrm>
            <a:off x="420910" y="7789759"/>
            <a:ext cx="2752776" cy="2153097"/>
          </a:xfrm>
          <a:custGeom>
            <a:avLst/>
            <a:gdLst/>
            <a:ahLst/>
            <a:cxnLst/>
            <a:rect l="l" t="t" r="r" b="b"/>
            <a:pathLst>
              <a:path w="2752776" h="2153097">
                <a:moveTo>
                  <a:pt x="0" y="0"/>
                </a:moveTo>
                <a:lnTo>
                  <a:pt x="2752776" y="0"/>
                </a:lnTo>
                <a:lnTo>
                  <a:pt x="2752776" y="2153098"/>
                </a:lnTo>
                <a:lnTo>
                  <a:pt x="0" y="2153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80" r="-6995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7" name="Freeform 7"/>
          <p:cNvSpPr/>
          <p:nvPr/>
        </p:nvSpPr>
        <p:spPr>
          <a:xfrm>
            <a:off x="14945348" y="7789759"/>
            <a:ext cx="2921742" cy="2153097"/>
          </a:xfrm>
          <a:custGeom>
            <a:avLst/>
            <a:gdLst/>
            <a:ahLst/>
            <a:cxnLst/>
            <a:rect l="l" t="t" r="r" b="b"/>
            <a:pathLst>
              <a:path w="2921742" h="2153097">
                <a:moveTo>
                  <a:pt x="0" y="0"/>
                </a:moveTo>
                <a:lnTo>
                  <a:pt x="2921742" y="0"/>
                </a:lnTo>
                <a:lnTo>
                  <a:pt x="2921742" y="2153098"/>
                </a:lnTo>
                <a:lnTo>
                  <a:pt x="0" y="2153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34" r="-11799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8" name="Freeform 8"/>
          <p:cNvSpPr/>
          <p:nvPr/>
        </p:nvSpPr>
        <p:spPr>
          <a:xfrm>
            <a:off x="11523189" y="7789759"/>
            <a:ext cx="3288809" cy="2153097"/>
          </a:xfrm>
          <a:custGeom>
            <a:avLst/>
            <a:gdLst/>
            <a:ahLst/>
            <a:cxnLst/>
            <a:rect l="l" t="t" r="r" b="b"/>
            <a:pathLst>
              <a:path w="3288809" h="2153097">
                <a:moveTo>
                  <a:pt x="0" y="0"/>
                </a:moveTo>
                <a:lnTo>
                  <a:pt x="3288809" y="0"/>
                </a:lnTo>
                <a:lnTo>
                  <a:pt x="3288809" y="2153098"/>
                </a:lnTo>
                <a:lnTo>
                  <a:pt x="0" y="2153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807" r="-7319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9" name="TextBox 9"/>
          <p:cNvSpPr txBox="1"/>
          <p:nvPr/>
        </p:nvSpPr>
        <p:spPr>
          <a:xfrm>
            <a:off x="4164360" y="1000125"/>
            <a:ext cx="9959280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Jak jsem to udělal?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02026" y="4469765"/>
            <a:ext cx="9683948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Autodesk Inventor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7533286" y="2319019"/>
            <a:ext cx="9929694" cy="7766559"/>
          </a:xfrm>
          <a:custGeom>
            <a:avLst/>
            <a:gdLst/>
            <a:ahLst/>
            <a:cxnLst/>
            <a:rect l="l" t="t" r="r" b="b"/>
            <a:pathLst>
              <a:path w="9929694" h="7766559">
                <a:moveTo>
                  <a:pt x="0" y="0"/>
                </a:moveTo>
                <a:lnTo>
                  <a:pt x="9929694" y="0"/>
                </a:lnTo>
                <a:lnTo>
                  <a:pt x="9929694" y="7766560"/>
                </a:lnTo>
                <a:lnTo>
                  <a:pt x="0" y="7766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80" r="-6995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TextBox 4"/>
          <p:cNvSpPr txBox="1"/>
          <p:nvPr/>
        </p:nvSpPr>
        <p:spPr>
          <a:xfrm>
            <a:off x="3941936" y="1000125"/>
            <a:ext cx="10404128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Pojezd a usměrnění </a:t>
            </a:r>
          </a:p>
        </p:txBody>
      </p:sp>
      <p:sp>
        <p:nvSpPr>
          <p:cNvPr id="5" name="Freeform 5"/>
          <p:cNvSpPr/>
          <p:nvPr/>
        </p:nvSpPr>
        <p:spPr>
          <a:xfrm>
            <a:off x="595610" y="2835805"/>
            <a:ext cx="6692652" cy="5457405"/>
          </a:xfrm>
          <a:custGeom>
            <a:avLst/>
            <a:gdLst/>
            <a:ahLst/>
            <a:cxnLst/>
            <a:rect l="l" t="t" r="r" b="b"/>
            <a:pathLst>
              <a:path w="6692652" h="5457405">
                <a:moveTo>
                  <a:pt x="0" y="0"/>
                </a:moveTo>
                <a:lnTo>
                  <a:pt x="6692652" y="0"/>
                </a:lnTo>
                <a:lnTo>
                  <a:pt x="6692652" y="5457404"/>
                </a:lnTo>
                <a:lnTo>
                  <a:pt x="0" y="5457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7" r="-20847"/>
            </a:stretch>
          </a:blipFill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426141" y="2579520"/>
            <a:ext cx="7795971" cy="5127960"/>
          </a:xfrm>
          <a:custGeom>
            <a:avLst/>
            <a:gdLst/>
            <a:ahLst/>
            <a:cxnLst/>
            <a:rect l="l" t="t" r="r" b="b"/>
            <a:pathLst>
              <a:path w="7795971" h="5127960">
                <a:moveTo>
                  <a:pt x="0" y="0"/>
                </a:moveTo>
                <a:lnTo>
                  <a:pt x="7795971" y="0"/>
                </a:lnTo>
                <a:lnTo>
                  <a:pt x="7795971" y="5127960"/>
                </a:lnTo>
                <a:lnTo>
                  <a:pt x="0" y="51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83" r="-10212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10897695" y="2520793"/>
            <a:ext cx="7038308" cy="5186687"/>
          </a:xfrm>
          <a:custGeom>
            <a:avLst/>
            <a:gdLst/>
            <a:ahLst/>
            <a:cxnLst/>
            <a:rect l="l" t="t" r="r" b="b"/>
            <a:pathLst>
              <a:path w="7038308" h="5186687">
                <a:moveTo>
                  <a:pt x="0" y="0"/>
                </a:moveTo>
                <a:lnTo>
                  <a:pt x="7038308" y="0"/>
                </a:lnTo>
                <a:lnTo>
                  <a:pt x="7038308" y="5186687"/>
                </a:lnTo>
                <a:lnTo>
                  <a:pt x="0" y="5186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34" r="-11799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Freeform 5"/>
          <p:cNvSpPr/>
          <p:nvPr/>
        </p:nvSpPr>
        <p:spPr>
          <a:xfrm>
            <a:off x="5521554" y="5143500"/>
            <a:ext cx="5376141" cy="4759960"/>
          </a:xfrm>
          <a:custGeom>
            <a:avLst/>
            <a:gdLst/>
            <a:ahLst/>
            <a:cxnLst/>
            <a:rect l="l" t="t" r="r" b="b"/>
            <a:pathLst>
              <a:path w="5376141" h="4759960">
                <a:moveTo>
                  <a:pt x="0" y="0"/>
                </a:moveTo>
                <a:lnTo>
                  <a:pt x="5376141" y="0"/>
                </a:lnTo>
                <a:lnTo>
                  <a:pt x="5376141" y="4759960"/>
                </a:lnTo>
                <a:lnTo>
                  <a:pt x="0" y="4759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18" r="-15178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6" name="TextBox 6"/>
          <p:cNvSpPr txBox="1"/>
          <p:nvPr/>
        </p:nvSpPr>
        <p:spPr>
          <a:xfrm>
            <a:off x="4324127" y="1000125"/>
            <a:ext cx="9639746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Ozubení a čepičky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3" name="Freeform 3"/>
          <p:cNvSpPr/>
          <p:nvPr/>
        </p:nvSpPr>
        <p:spPr>
          <a:xfrm>
            <a:off x="0" y="1442627"/>
            <a:ext cx="11680222" cy="8844373"/>
          </a:xfrm>
          <a:custGeom>
            <a:avLst/>
            <a:gdLst/>
            <a:ahLst/>
            <a:cxnLst/>
            <a:rect l="l" t="t" r="r" b="b"/>
            <a:pathLst>
              <a:path w="11680222" h="8844373">
                <a:moveTo>
                  <a:pt x="0" y="0"/>
                </a:moveTo>
                <a:lnTo>
                  <a:pt x="11680222" y="0"/>
                </a:lnTo>
                <a:lnTo>
                  <a:pt x="11680222" y="8844373"/>
                </a:lnTo>
                <a:lnTo>
                  <a:pt x="0" y="8844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61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4" name="Freeform 4"/>
          <p:cNvSpPr/>
          <p:nvPr/>
        </p:nvSpPr>
        <p:spPr>
          <a:xfrm>
            <a:off x="502017" y="5173704"/>
            <a:ext cx="3539644" cy="4719525"/>
          </a:xfrm>
          <a:custGeom>
            <a:avLst/>
            <a:gdLst/>
            <a:ahLst/>
            <a:cxnLst/>
            <a:rect l="l" t="t" r="r" b="b"/>
            <a:pathLst>
              <a:path w="3539644" h="4719525">
                <a:moveTo>
                  <a:pt x="0" y="0"/>
                </a:moveTo>
                <a:lnTo>
                  <a:pt x="3539643" y="0"/>
                </a:lnTo>
                <a:lnTo>
                  <a:pt x="3539643" y="4719525"/>
                </a:lnTo>
                <a:lnTo>
                  <a:pt x="0" y="4719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5" name="Freeform 5"/>
          <p:cNvSpPr/>
          <p:nvPr/>
        </p:nvSpPr>
        <p:spPr>
          <a:xfrm>
            <a:off x="12213294" y="1836397"/>
            <a:ext cx="5613858" cy="8056832"/>
          </a:xfrm>
          <a:custGeom>
            <a:avLst/>
            <a:gdLst/>
            <a:ahLst/>
            <a:cxnLst/>
            <a:rect l="l" t="t" r="r" b="b"/>
            <a:pathLst>
              <a:path w="5613858" h="8056832">
                <a:moveTo>
                  <a:pt x="0" y="0"/>
                </a:moveTo>
                <a:lnTo>
                  <a:pt x="5613857" y="0"/>
                </a:lnTo>
                <a:lnTo>
                  <a:pt x="5613857" y="8056832"/>
                </a:lnTo>
                <a:lnTo>
                  <a:pt x="0" y="8056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18" r="-3818"/>
            </a:stretch>
          </a:blipFill>
        </p:spPr>
        <p:txBody>
          <a:bodyPr/>
          <a:lstStyle/>
          <a:p>
            <a:endParaRPr lang="cs-CZ"/>
          </a:p>
        </p:txBody>
      </p:sp>
      <p:sp>
        <p:nvSpPr>
          <p:cNvPr id="6" name="TextBox 6"/>
          <p:cNvSpPr txBox="1"/>
          <p:nvPr/>
        </p:nvSpPr>
        <p:spPr>
          <a:xfrm>
            <a:off x="6587803" y="457644"/>
            <a:ext cx="5112395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DM Sans Bold"/>
              </a:rPr>
              <a:t>Sestavení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</Words>
  <Application>Microsoft Office PowerPoint</Application>
  <PresentationFormat>Vlastní</PresentationFormat>
  <Paragraphs>24</Paragraphs>
  <Slides>16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3" baseType="lpstr">
      <vt:lpstr>More Sugar</vt:lpstr>
      <vt:lpstr>Arial</vt:lpstr>
      <vt:lpstr>DM Sans</vt:lpstr>
      <vt:lpstr>Peckish</vt:lpstr>
      <vt:lpstr>DM Sans Bold</vt:lpstr>
      <vt:lpstr>Calibri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modelgate</dc:title>
  <cp:lastModifiedBy>Jiří Ryba</cp:lastModifiedBy>
  <cp:revision>2</cp:revision>
  <dcterms:created xsi:type="dcterms:W3CDTF">2006-08-16T00:00:00Z</dcterms:created>
  <dcterms:modified xsi:type="dcterms:W3CDTF">2024-01-16T17:31:50Z</dcterms:modified>
  <dc:identifier>DAF5mvGsws8</dc:identifier>
</cp:coreProperties>
</file>